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60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3135" cy="811530"/>
          </a:xfrm>
        </p:spPr>
        <p:txBody>
          <a:bodyPr anchor="b">
            <a:no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8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defRPr sz="28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charset="0"/>
                <a:cs typeface="Times New Roman" panose="02020603050405020304" charset="0"/>
              </a:rPr>
              <a:t>Cuphead </a:t>
            </a:r>
            <a:r>
              <a:rPr lang="ru-RU" b="1">
                <a:latin typeface="Times New Roman" panose="02020603050405020304" charset="0"/>
                <a:cs typeface="Times New Roman" panose="02020603050405020304" charset="0"/>
              </a:rPr>
              <a:t>на </a:t>
            </a:r>
            <a:r>
              <a:rPr lang="en-US" b="1">
                <a:latin typeface="Times New Roman" panose="02020603050405020304" charset="0"/>
                <a:cs typeface="Times New Roman" panose="02020603050405020304" charset="0"/>
              </a:rPr>
              <a:t>arcade</a:t>
            </a:r>
            <a:endParaRPr lang="en-US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362825" y="5655310"/>
            <a:ext cx="4479290" cy="452755"/>
          </a:xfrm>
        </p:spPr>
        <p:txBody>
          <a:bodyPr>
            <a:normAutofit fontScale="90000"/>
          </a:bodyPr>
          <a:lstStyle/>
          <a:p>
            <a:pPr algn="r"/>
            <a:r>
              <a:rPr lang="ru-RU" sz="2000">
                <a:latin typeface="Times New Roman" panose="02020603050405020304" charset="0"/>
                <a:cs typeface="Times New Roman" panose="02020603050405020304" charset="0"/>
              </a:rPr>
              <a:t>Выполнил</a:t>
            </a: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: </a:t>
            </a:r>
            <a:r>
              <a:rPr lang="ru-RU" sz="2000">
                <a:latin typeface="Times New Roman" panose="02020603050405020304" charset="0"/>
                <a:cs typeface="Times New Roman" panose="02020603050405020304" charset="0"/>
              </a:rPr>
              <a:t>Бурко Владислав Евгеньевич</a:t>
            </a:r>
            <a:endParaRPr lang="ru-RU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Введение</a:t>
            </a:r>
            <a:r>
              <a:rPr lang="en-US" altLang="ru-RU"/>
              <a:t>. </a:t>
            </a:r>
            <a:r>
              <a:rPr lang="ru-RU" altLang="ru-RU"/>
              <a:t>Идея проекта</a:t>
            </a:r>
            <a:endParaRPr lang="ru-RU" altLang="ru-RU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647700" y="2771140"/>
            <a:ext cx="10515600" cy="1387475"/>
          </a:xfrm>
        </p:spPr>
        <p:txBody>
          <a:bodyPr/>
          <a:p>
            <a:pPr algn="ctr"/>
            <a:r>
              <a:rPr lang="ru-RU" altLang="en-US"/>
              <a:t>Из-за того что я знаю, и играл в известную игру </a:t>
            </a:r>
            <a:r>
              <a:rPr lang="en-US" altLang="en-US"/>
              <a:t>Cuphead</a:t>
            </a:r>
            <a:r>
              <a:rPr lang="ru-RU" altLang="en-US"/>
              <a:t>, у меня появилось желаение создать копию с похожими механиками, саундтреками, и уровнями</a:t>
            </a:r>
            <a:endParaRPr lang="en-US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Описание</a:t>
            </a:r>
            <a:r>
              <a:rPr lang="en-US" altLang="ru-RU"/>
              <a:t> </a:t>
            </a:r>
            <a:r>
              <a:rPr lang="en-US" altLang="en-US"/>
              <a:t>реализации</a:t>
            </a:r>
            <a:endParaRPr lang="en-US" altLang="en-US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711835" y="1393825"/>
            <a:ext cx="10515600" cy="569595"/>
          </a:xfrm>
        </p:spPr>
        <p:txBody>
          <a:bodyPr/>
          <a:p>
            <a:r>
              <a:rPr lang="ru-RU" altLang="en-US"/>
              <a:t>Игра состоит из 3</a:t>
            </a:r>
            <a:r>
              <a:rPr lang="en-US" altLang="ru-RU"/>
              <a:t> </a:t>
            </a:r>
            <a:r>
              <a:rPr lang="ru-RU" altLang="ru-RU"/>
              <a:t>основных</a:t>
            </a:r>
            <a:r>
              <a:rPr lang="ru-RU" altLang="en-US"/>
              <a:t> окон и каждое является классом</a:t>
            </a:r>
            <a:r>
              <a:rPr lang="en-US" altLang="en-US"/>
              <a:t>:</a:t>
            </a:r>
            <a:endParaRPr lang="en-US" altLang="en-US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796030"/>
            <a:ext cx="4165600" cy="3061970"/>
          </a:xfrm>
          <a:prstGeom prst="rect">
            <a:avLst/>
          </a:prstGeom>
        </p:spPr>
      </p:pic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600" y="2724785"/>
            <a:ext cx="4039235" cy="2976245"/>
          </a:xfrm>
          <a:prstGeom prst="rect">
            <a:avLst/>
          </a:prstGeom>
        </p:spPr>
      </p:pic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2770" y="3926840"/>
            <a:ext cx="3999230" cy="29311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Описание реализации</a:t>
            </a:r>
            <a:endParaRPr lang="ru-RU" altLang="en-US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541655"/>
          </a:xfrm>
        </p:spPr>
        <p:txBody>
          <a:bodyPr/>
          <a:p>
            <a:pPr algn="ctr"/>
            <a:r>
              <a:rPr lang="ru-RU" altLang="en-US"/>
              <a:t>В игре есть 2 уровня</a:t>
            </a:r>
            <a:r>
              <a:rPr lang="en-US" altLang="en-US"/>
              <a:t>:</a:t>
            </a:r>
            <a:endParaRPr lang="en-US" altLang="en-US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4200" y="2520315"/>
            <a:ext cx="5450840" cy="3989070"/>
          </a:xfrm>
          <a:prstGeom prst="rect">
            <a:avLst/>
          </a:prstGeom>
        </p:spPr>
      </p:pic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4605" y="2520315"/>
            <a:ext cx="5414645" cy="39858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ru-RU"/>
              <a:t>Описание реализации</a:t>
            </a:r>
            <a:endParaRPr lang="ru-RU" altLang="ru-RU"/>
          </a:p>
        </p:txBody>
      </p:sp>
      <p:sp>
        <p:nvSpPr>
          <p:cNvPr id="5" name="Замещающее содержимое 4"/>
          <p:cNvSpPr/>
          <p:nvPr>
            <p:ph idx="1"/>
          </p:nvPr>
        </p:nvSpPr>
        <p:spPr>
          <a:xfrm>
            <a:off x="647700" y="1458595"/>
            <a:ext cx="10515600" cy="873125"/>
          </a:xfrm>
        </p:spPr>
        <p:txBody>
          <a:bodyPr>
            <a:normAutofit fontScale="80000"/>
          </a:bodyPr>
          <a:p>
            <a:pPr algn="ctr"/>
            <a:r>
              <a:rPr lang="ru-RU" altLang="en-US"/>
              <a:t>Чтобы создать эффект старой камеры я создал класс </a:t>
            </a:r>
            <a:r>
              <a:rPr lang="en-US" altLang="ru-RU"/>
              <a:t>TVEffect</a:t>
            </a:r>
            <a:r>
              <a:rPr lang="ru-RU" altLang="ru-RU"/>
              <a:t>, который создает белые точки, а для тряски камеры, я создал камеру, делующая резкие движения</a:t>
            </a:r>
            <a:endParaRPr lang="ru-RU" altLang="ru-RU"/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41925" y="2575560"/>
            <a:ext cx="6444615" cy="3863975"/>
          </a:xfrm>
          <a:prstGeom prst="rect">
            <a:avLst/>
          </a:prstGeom>
        </p:spPr>
      </p:pic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80" y="2285365"/>
            <a:ext cx="4374515" cy="44443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Описание Реализации</a:t>
            </a:r>
            <a:endParaRPr lang="ru-RU" altLang="en-US"/>
          </a:p>
        </p:txBody>
      </p:sp>
      <p:sp>
        <p:nvSpPr>
          <p:cNvPr id="8" name="Замещающее содержимое 7"/>
          <p:cNvSpPr/>
          <p:nvPr>
            <p:ph idx="1"/>
          </p:nvPr>
        </p:nvSpPr>
        <p:spPr>
          <a:xfrm>
            <a:off x="647700" y="1825625"/>
            <a:ext cx="10515600" cy="817245"/>
          </a:xfrm>
        </p:spPr>
        <p:txBody>
          <a:bodyPr/>
          <a:p>
            <a:r>
              <a:rPr lang="ru-RU" altLang="en-US"/>
              <a:t>Для создания кнопок использовлся класс </a:t>
            </a:r>
            <a:r>
              <a:rPr lang="en-US" altLang="ru-RU"/>
              <a:t>UIFlatButton</a:t>
            </a:r>
            <a:endParaRPr lang="ru-RU" altLang="en-US"/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7700" y="3058795"/>
            <a:ext cx="4819650" cy="2802255"/>
          </a:xfrm>
          <a:prstGeom prst="rect">
            <a:avLst/>
          </a:prstGeom>
        </p:spPr>
      </p:pic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2605" y="3058795"/>
            <a:ext cx="4483100" cy="2802255"/>
          </a:xfrm>
          <a:prstGeom prst="rect">
            <a:avLst/>
          </a:prstGeom>
        </p:spPr>
      </p:pic>
      <p:sp>
        <p:nvSpPr>
          <p:cNvPr id="7" name="Текстовое поле 6"/>
          <p:cNvSpPr txBox="1"/>
          <p:nvPr/>
        </p:nvSpPr>
        <p:spPr>
          <a:xfrm>
            <a:off x="1099820" y="6034405"/>
            <a:ext cx="33458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/>
              <a:t>обычное состояние</a:t>
            </a:r>
            <a:endParaRPr lang="ru-RU" altLang="en-US"/>
          </a:p>
        </p:txBody>
      </p:sp>
      <p:sp>
        <p:nvSpPr>
          <p:cNvPr id="9" name="Текстовое поле 8"/>
          <p:cNvSpPr txBox="1"/>
          <p:nvPr/>
        </p:nvSpPr>
        <p:spPr>
          <a:xfrm>
            <a:off x="7341235" y="6034405"/>
            <a:ext cx="33458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/>
              <a:t>при нажатии</a:t>
            </a:r>
            <a:endParaRPr lang="ru-RU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Заключение</a:t>
            </a:r>
            <a:endParaRPr lang="ru-RU" altLang="en-US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647700" y="2303145"/>
            <a:ext cx="10515600" cy="1735455"/>
          </a:xfrm>
        </p:spPr>
        <p:txBody>
          <a:bodyPr/>
          <a:p>
            <a:pPr algn="ctr"/>
            <a:r>
              <a:rPr lang="en-US" altLang="en-US"/>
              <a:t>Были</a:t>
            </a:r>
            <a:r>
              <a:rPr lang="en-US" altLang="ru-RU"/>
              <a:t> </a:t>
            </a:r>
            <a:r>
              <a:rPr lang="en-US" altLang="en-US"/>
              <a:t>реализованы</a:t>
            </a:r>
            <a:r>
              <a:rPr lang="en-US" altLang="ru-RU"/>
              <a:t> </a:t>
            </a:r>
            <a:r>
              <a:rPr lang="en-US" altLang="en-US"/>
              <a:t>все</a:t>
            </a:r>
            <a:r>
              <a:rPr lang="en-US" altLang="ru-RU"/>
              <a:t> </a:t>
            </a:r>
            <a:r>
              <a:rPr lang="en-US" altLang="en-US"/>
              <a:t>ключевые</a:t>
            </a:r>
            <a:r>
              <a:rPr lang="en-US" altLang="ru-RU"/>
              <a:t> </a:t>
            </a:r>
            <a:r>
              <a:rPr lang="en-US" altLang="en-US"/>
              <a:t>компоненты</a:t>
            </a:r>
            <a:r>
              <a:rPr lang="en-US" altLang="ru-RU"/>
              <a:t>: </a:t>
            </a:r>
            <a:r>
              <a:rPr lang="en-US" altLang="en-US"/>
              <a:t>система</a:t>
            </a:r>
            <a:r>
              <a:rPr lang="en-US" altLang="ru-RU"/>
              <a:t> </a:t>
            </a:r>
            <a:r>
              <a:rPr lang="en-US" altLang="en-US"/>
              <a:t>окон</a:t>
            </a:r>
            <a:r>
              <a:rPr lang="en-US" altLang="ru-RU"/>
              <a:t> (</a:t>
            </a:r>
            <a:r>
              <a:rPr lang="en-US" altLang="en-US"/>
              <a:t>меню</a:t>
            </a:r>
            <a:r>
              <a:rPr lang="en-US" altLang="ru-RU"/>
              <a:t>, </a:t>
            </a:r>
            <a:r>
              <a:rPr lang="en-US" altLang="en-US"/>
              <a:t>пауза</a:t>
            </a:r>
            <a:r>
              <a:rPr lang="en-US" altLang="ru-RU"/>
              <a:t>, </a:t>
            </a:r>
            <a:r>
              <a:rPr lang="en-US" altLang="en-US"/>
              <a:t>завершение</a:t>
            </a:r>
            <a:r>
              <a:rPr lang="en-US" altLang="ru-RU"/>
              <a:t>), </a:t>
            </a:r>
            <a:r>
              <a:rPr lang="en-US" altLang="en-US"/>
              <a:t>два</a:t>
            </a:r>
            <a:r>
              <a:rPr lang="en-US" altLang="ru-RU"/>
              <a:t> </a:t>
            </a:r>
            <a:r>
              <a:rPr lang="en-US" altLang="en-US"/>
              <a:t>разнообразных</a:t>
            </a:r>
            <a:r>
              <a:rPr lang="en-US" altLang="ru-RU"/>
              <a:t> </a:t>
            </a:r>
            <a:r>
              <a:rPr lang="en-US" altLang="en-US"/>
              <a:t>уровня</a:t>
            </a:r>
            <a:r>
              <a:rPr lang="en-US" altLang="ru-RU"/>
              <a:t> </a:t>
            </a:r>
            <a:r>
              <a:rPr lang="en-US" altLang="en-US"/>
              <a:t>с</a:t>
            </a:r>
            <a:r>
              <a:rPr lang="en-US" altLang="ru-RU"/>
              <a:t> </a:t>
            </a:r>
            <a:r>
              <a:rPr lang="en-US" altLang="en-US"/>
              <a:t>уникальными</a:t>
            </a:r>
            <a:r>
              <a:rPr lang="en-US" altLang="ru-RU"/>
              <a:t> </a:t>
            </a:r>
            <a:r>
              <a:rPr lang="en-US" altLang="en-US"/>
              <a:t>механиками</a:t>
            </a:r>
            <a:r>
              <a:rPr lang="en-US" altLang="ru-RU"/>
              <a:t>, </a:t>
            </a:r>
            <a:r>
              <a:rPr lang="en-US" altLang="en-US"/>
              <a:t>система</a:t>
            </a:r>
            <a:r>
              <a:rPr lang="en-US" altLang="ru-RU"/>
              <a:t> </a:t>
            </a:r>
            <a:r>
              <a:rPr lang="en-US" altLang="en-US"/>
              <a:t>персонажей</a:t>
            </a:r>
            <a:r>
              <a:rPr lang="en-US" altLang="ru-RU"/>
              <a:t> </a:t>
            </a:r>
            <a:r>
              <a:rPr lang="en-US" altLang="en-US"/>
              <a:t>и</a:t>
            </a:r>
            <a:r>
              <a:rPr lang="en-US" altLang="ru-RU"/>
              <a:t> </a:t>
            </a:r>
            <a:r>
              <a:rPr lang="en-US" altLang="en-US"/>
              <a:t>врагов</a:t>
            </a:r>
            <a:r>
              <a:rPr lang="en-US" altLang="ru-RU"/>
              <a:t>, </a:t>
            </a:r>
            <a:r>
              <a:rPr lang="en-US" altLang="en-US"/>
              <a:t>а</a:t>
            </a:r>
            <a:r>
              <a:rPr lang="en-US" altLang="ru-RU"/>
              <a:t> </a:t>
            </a:r>
            <a:r>
              <a:rPr lang="en-US" altLang="en-US"/>
              <a:t>также</a:t>
            </a:r>
            <a:r>
              <a:rPr lang="en-US" altLang="ru-RU"/>
              <a:t> </a:t>
            </a:r>
            <a:r>
              <a:rPr lang="en-US" altLang="en-US"/>
              <a:t>визуальные</a:t>
            </a:r>
            <a:r>
              <a:rPr lang="en-US" altLang="ru-RU"/>
              <a:t> </a:t>
            </a:r>
            <a:r>
              <a:rPr lang="en-US" altLang="en-US"/>
              <a:t>эффекты</a:t>
            </a:r>
            <a:r>
              <a:rPr lang="en-US" altLang="ru-RU"/>
              <a:t>, </a:t>
            </a:r>
            <a:r>
              <a:rPr lang="en-US" altLang="en-US"/>
              <a:t>создающие</a:t>
            </a:r>
            <a:r>
              <a:rPr lang="en-US" altLang="ru-RU"/>
              <a:t> </a:t>
            </a:r>
            <a:r>
              <a:rPr lang="en-US" altLang="en-US"/>
              <a:t>атмосферу</a:t>
            </a:r>
            <a:r>
              <a:rPr lang="en-US" altLang="ru-RU"/>
              <a:t> </a:t>
            </a:r>
            <a:r>
              <a:rPr lang="ru-RU" altLang="en-US"/>
              <a:t>настоящего </a:t>
            </a:r>
            <a:r>
              <a:rPr lang="en-US" altLang="en-US"/>
              <a:t>Cuphead</a:t>
            </a:r>
            <a:endParaRPr lang="en-US" alt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842</Words>
  <Application>WPS Presentation</Application>
  <PresentationFormat>宽屏</PresentationFormat>
  <Paragraphs>32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Arial</vt:lpstr>
      <vt:lpstr>SimSun</vt:lpstr>
      <vt:lpstr>Wingdings</vt:lpstr>
      <vt:lpstr>Calibri Light</vt:lpstr>
      <vt:lpstr>Times New Roman</vt:lpstr>
      <vt:lpstr>Microsoft YaHei</vt:lpstr>
      <vt:lpstr>Arial Unicode MS</vt:lpstr>
      <vt:lpstr>Calibri</vt:lpstr>
      <vt:lpstr>Office Theme</vt:lpstr>
      <vt:lpstr>Cuphead на arcade</vt:lpstr>
      <vt:lpstr>Введение. Идея проекта</vt:lpstr>
      <vt:lpstr>Описание реализации</vt:lpstr>
      <vt:lpstr>Описание реализации</vt:lpstr>
      <vt:lpstr>Описание реализации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WPS_1729934368</cp:lastModifiedBy>
  <cp:revision>10</cp:revision>
  <dcterms:created xsi:type="dcterms:W3CDTF">2025-07-23T00:59:00Z</dcterms:created>
  <dcterms:modified xsi:type="dcterms:W3CDTF">2026-01-27T17:20:01Z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1049-12.2.0.23196</vt:lpwstr>
  </property>
  <property fmtid="{D5CDD505-2E9C-101B-9397-08002B2CF9AE}" pid="3" name="ICV">
    <vt:lpwstr>756EDF9EBF1746BA8C1F398440FCB9BF_11</vt:lpwstr>
  </property>
</Properties>
</file>

<file path=docProps/thumbnail.jpeg>
</file>